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42158-BE1A-4BDE-80FA-D0482DDBDF06}" type="datetimeFigureOut">
              <a:rPr lang="pt-PT" smtClean="0"/>
              <a:pPr/>
              <a:t>30-11-2014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A183-52CA-41EE-B061-2C2FC3388D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503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DD3B-3CAE-4916-9962-207A3DC9A901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493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B4A-FA3B-4832-B9A8-946E413D9DD5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998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A34-BFAD-4751-89EF-DD6DEB4D1C37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662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1BC8-0518-4428-B6B4-B1D2DAD0157C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9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1F2-7E83-4BFB-A4FD-B52F5CF635C2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382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6BDE-EF83-409C-BA1D-7A76F2E038B9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956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38FC-EAC0-4CF0-B0AF-B178652EB053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234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2D8A-2BE4-4264-947E-E7DFAF2006B0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299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5257-36C0-4CCB-A152-84E30BDAA8E5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817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B5DC-C492-4363-9842-15107F2389F0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61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52B2-EB81-4B00-9415-7132743A049E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072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889B-BF44-4D1F-AB96-342A1A8BF518}" type="datetime1">
              <a:rPr lang="pt-PT" smtClean="0"/>
              <a:pPr/>
              <a:t>30-11-2014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AD9A-3CB5-4889-8D7D-51B4CA65E0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58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63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772400" cy="1470025"/>
          </a:xfrm>
        </p:spPr>
        <p:txBody>
          <a:bodyPr>
            <a:normAutofit/>
          </a:bodyPr>
          <a:lstStyle/>
          <a:p>
            <a:r>
              <a:rPr lang="pt-PT" sz="6000" dirty="0" smtClean="0">
                <a:solidFill>
                  <a:schemeClr val="bg1"/>
                </a:solidFill>
              </a:rPr>
              <a:t>Um projeto em forma</a:t>
            </a:r>
            <a:endParaRPr lang="pt-PT" sz="6000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5286380" y="4357694"/>
            <a:ext cx="385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Cristiana Ramalho ,Nº 5 Turma / Ano: 8º A</a:t>
            </a:r>
            <a:endParaRPr lang="pt-P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000" b="1" u="sng" dirty="0" smtClean="0"/>
              <a:t>Ginásio ao ar livre. Fique em forma sem gastar um tostão</a:t>
            </a:r>
            <a:endParaRPr lang="pt-PT" sz="2000" b="1" u="sng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>
            <a:noAutofit/>
          </a:bodyPr>
          <a:lstStyle/>
          <a:p>
            <a:r>
              <a:rPr lang="pt-PT" sz="1800" dirty="0" smtClean="0"/>
              <a:t>O objectivo é </a:t>
            </a:r>
            <a:r>
              <a:rPr lang="pt-PT" sz="1800" dirty="0" smtClean="0"/>
              <a:t>proporcionar um </a:t>
            </a:r>
            <a:r>
              <a:rPr lang="pt-PT" sz="1800" dirty="0" smtClean="0"/>
              <a:t>espaço de lazer e atividade desportiva com a implementação de equipamentos desportivos sensibilizando as populações para a atividade física ao ar livre, desenvolvendo um estilo de vida mais saudável , sem </a:t>
            </a:r>
            <a:r>
              <a:rPr lang="pt-PT" sz="1800" dirty="0" smtClean="0"/>
              <a:t>custos de adesão , </a:t>
            </a:r>
            <a:r>
              <a:rPr lang="pt-PT" sz="1800" dirty="0" smtClean="0"/>
              <a:t>sem </a:t>
            </a:r>
          </a:p>
          <a:p>
            <a:pPr>
              <a:buNone/>
            </a:pPr>
            <a:r>
              <a:rPr lang="pt-PT" sz="1800" dirty="0" smtClean="0"/>
              <a:t>       horário, sozinho ou em grupo. </a:t>
            </a:r>
          </a:p>
          <a:p>
            <a:r>
              <a:rPr lang="pt-PT" sz="1800" dirty="0" smtClean="0"/>
              <a:t>A ideia é desenvolver  um espaço único e de lazer para motivar turistas  a visitarem a vila de Penela e também para as pessoas </a:t>
            </a:r>
            <a:r>
              <a:rPr lang="pt-PT" sz="1800" dirty="0" smtClean="0"/>
              <a:t>beneficiarem.</a:t>
            </a:r>
          </a:p>
          <a:p>
            <a:r>
              <a:rPr lang="pt-PT" sz="1800" dirty="0" smtClean="0"/>
              <a:t> </a:t>
            </a:r>
            <a:r>
              <a:rPr lang="pt-PT" sz="1800" dirty="0" smtClean="0"/>
              <a:t>A opção dos futuros equipamentos proporcionará, a todos os utilizadores, a melhoria do seu sentimento geral de bem estar, através de diferentes formas de exercício físico.</a:t>
            </a:r>
          </a:p>
          <a:p>
            <a:endParaRPr lang="pt-PT" sz="1800" dirty="0"/>
          </a:p>
          <a:p>
            <a:r>
              <a:rPr lang="pt-PT" sz="1800" dirty="0" smtClean="0"/>
              <a:t>Orçamento previsto: </a:t>
            </a:r>
            <a:r>
              <a:rPr lang="pt-PT" sz="1800" dirty="0" smtClean="0"/>
              <a:t>15 </a:t>
            </a:r>
            <a:r>
              <a:rPr lang="pt-PT" sz="1800" dirty="0" smtClean="0"/>
              <a:t>000,00 euros </a:t>
            </a:r>
            <a:endParaRPr lang="pt-PT" sz="1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01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7599789" cy="4749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3143240" y="564357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Figura 2 – Ginásio ao ar livre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71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71480"/>
            <a:ext cx="6228973" cy="4983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3214678" y="578645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Figura 2 – Ginásio ao ar livre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327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1" y="1600200"/>
            <a:ext cx="6346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59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 projecto poderá ser executado no parque junto ás piscinas municipais ou junto ao parque de águas romanas, facilitando assim o divertimento tanto das crianças como dos adultos.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946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Orçamento participativo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AD9A-3CB5-4889-8D7D-51B4CA65E057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205</Words>
  <Application>Microsoft Office PowerPoint</Application>
  <PresentationFormat>Apresentação no Ecrã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Um projeto em forma</vt:lpstr>
      <vt:lpstr>Ginásio ao ar livre. Fique em forma sem gastar um tostão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projeto em forma</dc:title>
  <dc:creator>user</dc:creator>
  <cp:lastModifiedBy>user</cp:lastModifiedBy>
  <cp:revision>26</cp:revision>
  <dcterms:created xsi:type="dcterms:W3CDTF">2014-11-19T21:33:15Z</dcterms:created>
  <dcterms:modified xsi:type="dcterms:W3CDTF">2014-11-30T12:27:39Z</dcterms:modified>
</cp:coreProperties>
</file>